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7C4E-6117-4A53-B1B6-F019A5586C5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9A45-3E21-4CAC-BAA1-2BDCC10AE7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экознаки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6858000" cy="450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экознаки\распечат\6_ramka_k_tabl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4643438"/>
          </a:xfrm>
          <a:prstGeom prst="rect">
            <a:avLst/>
          </a:prstGeom>
          <a:noFill/>
        </p:spPr>
      </p:pic>
      <p:pic>
        <p:nvPicPr>
          <p:cNvPr id="3" name="Picture 2" descr="E:\экознаки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6858000" cy="450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экознаки\распечат\0018-018-Zapom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429124"/>
          </a:xfrm>
          <a:prstGeom prst="rect">
            <a:avLst/>
          </a:prstGeom>
          <a:noFill/>
        </p:spPr>
      </p:pic>
      <p:pic>
        <p:nvPicPr>
          <p:cNvPr id="3" name="Picture 2" descr="E:\экознаки\распечат\i (5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2"/>
            <a:ext cx="6858000" cy="400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экознаки\распечат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7999" cy="4857752"/>
          </a:xfrm>
          <a:prstGeom prst="rect">
            <a:avLst/>
          </a:prstGeom>
          <a:noFill/>
        </p:spPr>
      </p:pic>
      <p:pic>
        <p:nvPicPr>
          <p:cNvPr id="3" name="Picture 2" descr="E:\экознаки\распечат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4929190"/>
            <a:ext cx="628654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экознаки\распечат\no-tr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14282"/>
            <a:ext cx="1857375" cy="2143140"/>
          </a:xfrm>
          <a:prstGeom prst="rect">
            <a:avLst/>
          </a:prstGeom>
          <a:noFill/>
        </p:spPr>
      </p:pic>
      <p:pic>
        <p:nvPicPr>
          <p:cNvPr id="9219" name="Picture 3" descr="E:\экознаки\распечат\i (5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8" y="357158"/>
            <a:ext cx="1543050" cy="1762137"/>
          </a:xfrm>
          <a:prstGeom prst="rect">
            <a:avLst/>
          </a:prstGeom>
          <a:noFill/>
        </p:spPr>
      </p:pic>
      <p:pic>
        <p:nvPicPr>
          <p:cNvPr id="9220" name="Picture 4" descr="E:\экознаки\распечат\RJF2RNIixYY.jpg"/>
          <p:cNvPicPr>
            <a:picLocks noChangeAspect="1" noChangeArrowheads="1"/>
          </p:cNvPicPr>
          <p:nvPr/>
        </p:nvPicPr>
        <p:blipFill>
          <a:blip r:embed="rId4"/>
          <a:srcRect r="-16000" b="-5600"/>
          <a:stretch>
            <a:fillRect/>
          </a:stretch>
        </p:blipFill>
        <p:spPr bwMode="auto">
          <a:xfrm>
            <a:off x="4714884" y="0"/>
            <a:ext cx="1714512" cy="2357422"/>
          </a:xfrm>
          <a:prstGeom prst="rect">
            <a:avLst/>
          </a:prstGeom>
          <a:noFill/>
        </p:spPr>
      </p:pic>
      <p:pic>
        <p:nvPicPr>
          <p:cNvPr id="9221" name="Picture 5" descr="E:\экознаки\распечат\yekologicheskie-znaki-kartinki-dlya-detey-38.jpg"/>
          <p:cNvPicPr>
            <a:picLocks noChangeAspect="1" noChangeArrowheads="1"/>
          </p:cNvPicPr>
          <p:nvPr/>
        </p:nvPicPr>
        <p:blipFill>
          <a:blip r:embed="rId5"/>
          <a:srcRect l="3333" t="2941"/>
          <a:stretch>
            <a:fillRect/>
          </a:stretch>
        </p:blipFill>
        <p:spPr bwMode="auto">
          <a:xfrm>
            <a:off x="2500306" y="2500298"/>
            <a:ext cx="1553777" cy="1928826"/>
          </a:xfrm>
          <a:prstGeom prst="rect">
            <a:avLst/>
          </a:prstGeom>
          <a:noFill/>
        </p:spPr>
      </p:pic>
      <p:pic>
        <p:nvPicPr>
          <p:cNvPr id="7" name="Picture 2" descr="E:\экознаки\DSC02898.JPG"/>
          <p:cNvPicPr>
            <a:picLocks noChangeAspect="1" noChangeArrowheads="1"/>
          </p:cNvPicPr>
          <p:nvPr/>
        </p:nvPicPr>
        <p:blipFill>
          <a:blip r:embed="rId6" cstate="print"/>
          <a:srcRect l="18333" t="15618" r="20000" b="5091"/>
          <a:stretch>
            <a:fillRect/>
          </a:stretch>
        </p:blipFill>
        <p:spPr bwMode="auto">
          <a:xfrm>
            <a:off x="428604" y="2643174"/>
            <a:ext cx="1607355" cy="164307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3" name="Picture 7" descr="E:\экознаки\DSC02896.JPG"/>
          <p:cNvPicPr>
            <a:picLocks noChangeAspect="1" noChangeArrowheads="1"/>
          </p:cNvPicPr>
          <p:nvPr/>
        </p:nvPicPr>
        <p:blipFill>
          <a:blip r:embed="rId7" cstate="print"/>
          <a:srcRect l="21234" t="8526" r="18329" b="10889"/>
          <a:stretch>
            <a:fillRect/>
          </a:stretch>
        </p:blipFill>
        <p:spPr bwMode="auto">
          <a:xfrm>
            <a:off x="4500570" y="2500298"/>
            <a:ext cx="1982405" cy="178595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E:\экознаки\распечат\14341670.jpg"/>
          <p:cNvPicPr>
            <a:picLocks noChangeAspect="1" noChangeArrowheads="1"/>
          </p:cNvPicPr>
          <p:nvPr/>
        </p:nvPicPr>
        <p:blipFill>
          <a:blip r:embed="rId8"/>
          <a:srcRect b="4734"/>
          <a:stretch>
            <a:fillRect/>
          </a:stretch>
        </p:blipFill>
        <p:spPr bwMode="auto">
          <a:xfrm>
            <a:off x="0" y="4714876"/>
            <a:ext cx="68580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экознаки\main_49432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12" y="0"/>
            <a:ext cx="6697288" cy="400049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5729" y="0"/>
            <a:ext cx="4000528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с детства привыкать мусор на улице не кидать.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Лучше их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мусорницы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положить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чистоте будет лучше всем жить!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28604" y="4000496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не сорите и всем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расскажите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Мусорить плохо ! Знает даже кроха!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2017-10-09T19:22:04Z</dcterms:created>
  <dcterms:modified xsi:type="dcterms:W3CDTF">2017-10-09T19:43:29Z</dcterms:modified>
</cp:coreProperties>
</file>